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5"/>
  </p:handoutMasterIdLst>
  <p:sldIdLst>
    <p:sldId id="257" r:id="rId2"/>
    <p:sldId id="258" r:id="rId3"/>
    <p:sldId id="260" r:id="rId4"/>
    <p:sldId id="27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FF6432"/>
    <a:srgbClr val="FF8B65"/>
    <a:srgbClr val="FF8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0"/>
    <p:restoredTop sz="94695"/>
  </p:normalViewPr>
  <p:slideViewPr>
    <p:cSldViewPr snapToGrid="0" snapToObjects="1" showGuides="1">
      <p:cViewPr varScale="1">
        <p:scale>
          <a:sx n="108" d="100"/>
          <a:sy n="108" d="100"/>
        </p:scale>
        <p:origin x="9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58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Graph chart / Title</a:t>
            </a:r>
          </a:p>
        </c:rich>
      </c:tx>
      <c:layout>
        <c:manualLayout>
          <c:xMode val="edge"/>
          <c:yMode val="edge"/>
          <c:x val="7.532117695814334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F9-7741-825F-146496D212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F9-7741-825F-146496D212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F9-7741-825F-146496D21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002079"/>
        <c:axId val="311002479"/>
      </c:barChart>
      <c:catAx>
        <c:axId val="31100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11002479"/>
        <c:crosses val="autoZero"/>
        <c:auto val="1"/>
        <c:lblAlgn val="ctr"/>
        <c:lblOffset val="100"/>
        <c:noMultiLvlLbl val="0"/>
      </c:catAx>
      <c:valAx>
        <c:axId val="311002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1100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81-814D-8306-46CEB16858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81-814D-8306-46CEB16858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81-814D-8306-46CEB1685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6747631"/>
        <c:axId val="256179231"/>
      </c:barChart>
      <c:catAx>
        <c:axId val="58674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256179231"/>
        <c:crosses val="autoZero"/>
        <c:auto val="1"/>
        <c:lblAlgn val="ctr"/>
        <c:lblOffset val="100"/>
        <c:noMultiLvlLbl val="0"/>
      </c:catAx>
      <c:valAx>
        <c:axId val="25617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586747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Graph Chart / Title</a:t>
            </a:r>
            <a:endParaRPr lang="en-LT" dirty="0"/>
          </a:p>
        </c:rich>
      </c:tx>
      <c:layout>
        <c:manualLayout>
          <c:xMode val="edge"/>
          <c:yMode val="edge"/>
          <c:x val="8.4670534604226969E-3"/>
          <c:y val="2.4036050290230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B-3A47-A5AD-F73C1B485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B-3A47-A5AD-F73C1B485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B-3A47-A5AD-F73C1B485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0806863"/>
        <c:axId val="330867775"/>
      </c:barChart>
      <c:catAx>
        <c:axId val="330806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30867775"/>
        <c:crosses val="autoZero"/>
        <c:auto val="1"/>
        <c:lblAlgn val="ctr"/>
        <c:lblOffset val="100"/>
        <c:noMultiLvlLbl val="0"/>
      </c:catAx>
      <c:valAx>
        <c:axId val="330867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30806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F2-C84E-9F14-CBEEF6E2B9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F2-C84E-9F14-CBEEF6E2B9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F2-C84E-9F14-CBEEF6E2B9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F2-C84E-9F14-CBEEF6E2B9C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D1-F742-8A72-F31F8E997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3D-A34F-84AD-992AA3DAC0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3D-A34F-84AD-992AA3DAC0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3D-A34F-84AD-992AA3DAC0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3D-A34F-84AD-992AA3DAC0C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4.2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3D-A34F-84AD-992AA3DAC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E07907-5861-A20C-FB5E-AFE116F60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97DD6-A214-A78E-42F0-68530B8649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C8DB-D5EF-9E4D-8F46-8D3F7ECFC70E}" type="datetimeFigureOut">
              <a:rPr lang="en-LT" smtClean="0"/>
              <a:t>08/31/2022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7B69A-4A0C-7F24-B547-E9D092FBF3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37FC-8D55-B257-599B-0F513B641E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48DE7-4E64-E34B-B58B-061CE8DE107F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57086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hyperlink" Target="https://www.facebook.com/MykoloRomerioUniversiteta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hyperlink" Target="https://www.linkedin.com/school/mykolasromerisuniversity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4DE0241-1839-8374-D7B3-29BF8FAC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177547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A8E708E-F769-B352-0BF8-8CD765CE8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1783" y="3459882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/>
            </a:lvl1pPr>
          </a:lstStyle>
          <a:p>
            <a:pPr lvl="0"/>
            <a:r>
              <a:rPr lang="en-LT" dirty="0"/>
              <a:t>Prezentacijos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7A3B1-EBA7-74FB-3C3B-2120856B2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1783" y="5840283"/>
            <a:ext cx="2752955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/>
            </a:lvl1pPr>
          </a:lstStyle>
          <a:p>
            <a:pPr lvl="0"/>
            <a:r>
              <a:rPr lang="en-LT" dirty="0"/>
              <a:t>Papildomas tekstas</a:t>
            </a:r>
          </a:p>
          <a:p>
            <a:pPr lvl="0"/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759A-EE80-5F20-AD50-F5756E959D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3259" y="6185622"/>
            <a:ext cx="97174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3B945577-1328-2847-A4CF-C5380E03ACDB}" type="datetimeFigureOut">
              <a:rPr lang="en-LT" smtClean="0"/>
              <a:pPr/>
              <a:t>08/31/2022</a:t>
            </a:fld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216A1-03C9-DD6E-AC44-961014A650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439" y="513797"/>
            <a:ext cx="1606038" cy="11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F71BB4-F17F-614F-C68C-6B1AD3988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A4DE534-2280-0C7E-324E-7D836B4DC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896830-C947-2958-7A11-2F6DBBA06CA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70000" y="2245043"/>
            <a:ext cx="9652000" cy="3170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9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54D40B-F196-C2B0-0ED5-6EB503FD6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59956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A98B43-A20C-638F-D8F2-25342B09EC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227F147-6985-CD5B-605B-F235E35A21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2344928"/>
            <a:ext cx="367500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Lentelės</a:t>
            </a:r>
            <a:r>
              <a:rPr lang="en-US" dirty="0"/>
              <a:t> / </a:t>
            </a:r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r>
              <a:rPr lang="en-US" dirty="0"/>
              <a:t> per dvi </a:t>
            </a:r>
            <a:r>
              <a:rPr lang="en-US" dirty="0" err="1"/>
              <a:t>eilutes</a:t>
            </a:r>
            <a:endParaRPr lang="en-LT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B61D15B-4DE5-BCEF-B62F-D60BFC4315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598795" y="1361441"/>
            <a:ext cx="6237288" cy="47043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0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4E7767-8FF4-7E6F-C205-3C3D86D63F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81983-04C5-1A55-6E7E-4AB3CD7C4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DC12F0F-0D16-648F-4653-9BD8DB87D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2202688"/>
            <a:ext cx="177508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E16726D-0D15-6E2A-DCC5-03268E427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8919" y="2202688"/>
            <a:ext cx="177508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5A6A2EED-992E-A3D1-95CF-299B41426480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2509838" y="2203450"/>
            <a:ext cx="2946400" cy="3121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E49A9BE7-3BA8-7EFA-92BC-8609F0E467E9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118158" y="2203450"/>
            <a:ext cx="2946400" cy="3121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BF8AFC-E0EF-E442-5B9E-6D9FCE8A38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3068320"/>
            <a:ext cx="1775082" cy="1005839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8690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623B27-6357-FDA6-CDC1-7D731085EF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5CC6D-F201-6661-5D1A-54019FDB2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28D610-33A0-B63C-56BB-0167FA94B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43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95825-A5A5-489F-014D-F32EA08C1B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75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8F1F28-9EDD-2644-5CCE-2334EE18AA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91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05E7825-C182-0842-9DD2-524A1A360D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323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66E5B3-0A64-37D4-B12F-7DBD57067D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879" y="2854960"/>
            <a:ext cx="1571881" cy="1574800"/>
          </a:xfrm>
          <a:prstGeom prst="ellipse">
            <a:avLst/>
          </a:prstGeom>
          <a:solidFill>
            <a:srgbClr val="FF643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714E72-C758-652F-34A1-B36FC14E16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6359" y="2854960"/>
            <a:ext cx="1571881" cy="1574800"/>
          </a:xfrm>
          <a:prstGeom prst="ellipse">
            <a:avLst/>
          </a:prstGeom>
          <a:solidFill>
            <a:srgbClr val="FF8B6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305928-ED17-0A71-D5BF-D8C455060E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679" y="2854960"/>
            <a:ext cx="1571881" cy="15748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F771A32-DD43-6318-3251-0109C415A5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4999" y="2854960"/>
            <a:ext cx="1571881" cy="1574800"/>
          </a:xfrm>
          <a:prstGeom prst="ellipse">
            <a:avLst/>
          </a:prstGeom>
          <a:solidFill>
            <a:srgbClr val="CCCCC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0889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40F3DD-F627-E145-BEF8-AC11F35FF7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E15145-1C96-F3E1-E2F8-9A288DDE6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531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4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6EAE2C3-18FF-1BC4-0B40-3E002FCE7F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515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7E7941-B61A-938A-A061-96B563113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63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+56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136DCF-30FF-C708-6377-DA0D88FD7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947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FA35548-FB58-30D8-0585-0EA7F516DE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379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&lt; 36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7E32EA-F2CF-8BF5-B30A-1B83257E00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363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9B0590-B433-BAC0-A5CD-30EA3BA79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003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7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EFA3F93-1941-6974-5E79-53DD61B049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4987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693942C-341B-0EDA-1D7F-EADFB2F462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7435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+30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3AFAFE0-E457-AA36-5F02-F52FA748CE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419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FCB050-9C57-5C15-59CA-98013E1EA8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851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&gt; 50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07D68A0-CC90-FB31-CF85-C1AF6AD8C3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835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4283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C4D560-C50B-1603-A383-EEF3221D09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093314-AA98-4177-0759-E4D37297D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7678" y="564777"/>
            <a:ext cx="768254" cy="25162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D55F3D-4D0A-E33B-84C8-AAFC7D87D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2527" y="2105936"/>
            <a:ext cx="9366946" cy="2360556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8653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9231F82-7C72-CC7E-6F62-A80C1C955D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5911" y="6075289"/>
            <a:ext cx="3019290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 err="1"/>
              <a:t>Mykol</a:t>
            </a:r>
            <a:r>
              <a:rPr lang="en-US" dirty="0"/>
              <a:t>as</a:t>
            </a:r>
            <a:r>
              <a:rPr lang="lt-LT" dirty="0"/>
              <a:t> Romeri</a:t>
            </a:r>
            <a:r>
              <a:rPr lang="en-US" dirty="0"/>
              <a:t>s</a:t>
            </a:r>
            <a:r>
              <a:rPr lang="lt-LT" dirty="0"/>
              <a:t> </a:t>
            </a:r>
            <a:r>
              <a:rPr lang="en-US" dirty="0"/>
              <a:t>U</a:t>
            </a:r>
            <a:r>
              <a:rPr lang="lt-LT" dirty="0" err="1"/>
              <a:t>niversit</a:t>
            </a:r>
            <a:r>
              <a:rPr lang="en-US" dirty="0"/>
              <a:t>y</a:t>
            </a:r>
            <a:endParaRPr lang="lt-LT" dirty="0"/>
          </a:p>
          <a:p>
            <a:pPr lvl="0"/>
            <a:r>
              <a:rPr lang="lt-LT" dirty="0"/>
              <a:t>Ateities </a:t>
            </a:r>
            <a:r>
              <a:rPr lang="en-US" dirty="0" err="1"/>
              <a:t>st</a:t>
            </a:r>
            <a:r>
              <a:rPr lang="lt-LT" dirty="0"/>
              <a:t>. 20, Vilnius, LT-08303 Lithuania</a:t>
            </a:r>
            <a:endParaRPr lang="en-LT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CFECC8A-FE33-A893-3AEC-C6F9D4FD68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09384" y="6236677"/>
            <a:ext cx="1213935" cy="278617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 err="1"/>
              <a:t>www.mruni.eu</a:t>
            </a:r>
            <a:endParaRPr lang="en-LT" dirty="0"/>
          </a:p>
        </p:txBody>
      </p:sp>
      <p:pic>
        <p:nvPicPr>
          <p:cNvPr id="5" name="Picture 4" descr="Logo,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5EC83A4-4E99-BB8E-C5D9-A28F54DAD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6173" y="6236676"/>
            <a:ext cx="278617" cy="27861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C64949E-C18E-8870-06FA-4807C87ED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5868" y="6236677"/>
            <a:ext cx="278617" cy="278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AA6FA-AD95-29BB-AE8C-B168697188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960" y="562610"/>
            <a:ext cx="2677549" cy="8775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B964F-944F-EC44-76D2-382EE268B314}"/>
              </a:ext>
            </a:extLst>
          </p:cNvPr>
          <p:cNvCxnSpPr>
            <a:cxnSpLocks/>
          </p:cNvCxnSpPr>
          <p:nvPr userDrawn="1"/>
        </p:nvCxnSpPr>
        <p:spPr>
          <a:xfrm>
            <a:off x="563880" y="575240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3F8AC93-0F30-978F-274A-EF0F093D07A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1600" y="647679"/>
            <a:ext cx="2636520" cy="7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2272E07-D1AD-70C4-10BD-D67DB9F49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42BF-50EC-24F2-C7F7-A116AAFBC6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7F75E59-0BFE-1396-053C-F4018EB3A0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4BF86B-DC04-9D7A-4B59-AC7F4AB4C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7B366B-FBE1-655D-AE72-C69B17A58AB8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3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7D2CFD5-D74B-8CDA-2A9C-4020064E87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B582DE6-0A0E-FD5E-CD81-55DA67C00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67B8D58-B71F-171D-0524-CEA1434B98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6DF4921-F661-2191-2DCA-F2A6DA610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0950F-981C-1931-465D-8CD8B4ECCAC3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56CE9-C225-F4AD-26F4-960620D33B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EBDE10E-D2EF-4FD2-CCE9-6F42F453A0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8B8564-7B81-DE3C-772D-F30B8C525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EB8E0BA-79F8-33F3-4057-A131E48E8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4C49E1-EB26-BFFE-026C-1A7EF6A9D923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19675B-209C-DF17-842A-ADEEC5277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58627A-DE2B-500E-C02F-047D99277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AF6A6-9A83-83F0-1036-9A6F956639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204E25B-2172-AEDE-B996-794D922DC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3941CB-49BA-E06B-3344-4F9CA70D42AE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666B755-CDFE-9450-6F2A-6F4154FCE0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6E731E-1DC6-ED46-DA5C-CE229A383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C49EB0-A31C-0E28-88E1-016A27763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4FD2A7F-E501-BA14-19D0-54B44C169F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BB7AC3-8124-BA68-418A-FED38713A7B8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C1520F-4387-96EF-EE90-9DE2E93D8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B83844-B65E-9E7B-C099-53968DAF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2D8C4A-D78C-97ED-CD6C-D4491BEBFD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08252D4-08D3-118B-E807-D78C04BA74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4679BD-0C3C-44E4-6D80-5D5FD22E1CDC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E7A51BB-5823-96C9-F819-26CD8B67DE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152F2E5-67D3-C7D4-6961-9F3F3ED787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228904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098C4-BB55-6C0B-CE50-AD6EC4B633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439" y="5323840"/>
            <a:ext cx="4612956" cy="1117669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 et </a:t>
            </a:r>
            <a:r>
              <a:rPr lang="lt-LT" dirty="0" err="1"/>
              <a:t>iusto</a:t>
            </a:r>
            <a:r>
              <a:rPr lang="lt-LT" dirty="0"/>
              <a:t> </a:t>
            </a:r>
            <a:r>
              <a:rPr lang="lt-LT" dirty="0" err="1"/>
              <a:t>odio</a:t>
            </a:r>
            <a:r>
              <a:rPr lang="lt-LT" dirty="0"/>
              <a:t> </a:t>
            </a:r>
            <a:r>
              <a:rPr lang="lt-LT" dirty="0" err="1"/>
              <a:t>dignissim</a:t>
            </a:r>
            <a:r>
              <a:rPr lang="lt-LT" dirty="0"/>
              <a:t> </a:t>
            </a:r>
            <a:r>
              <a:rPr lang="lt-LT" dirty="0" err="1"/>
              <a:t>qui</a:t>
            </a:r>
            <a:r>
              <a:rPr lang="lt-LT" dirty="0"/>
              <a:t> </a:t>
            </a:r>
            <a:r>
              <a:rPr lang="lt-LT" dirty="0" err="1"/>
              <a:t>blandit</a:t>
            </a:r>
            <a:r>
              <a:rPr lang="lt-LT" dirty="0"/>
              <a:t> </a:t>
            </a:r>
            <a:r>
              <a:rPr lang="lt-LT" dirty="0" err="1"/>
              <a:t>praesent</a:t>
            </a:r>
            <a:r>
              <a:rPr lang="lt-LT" dirty="0"/>
              <a:t> </a:t>
            </a:r>
            <a:r>
              <a:rPr lang="lt-LT" dirty="0" err="1"/>
              <a:t>luptatum</a:t>
            </a:r>
            <a:r>
              <a:rPr lang="lt-LT" dirty="0"/>
              <a:t> </a:t>
            </a:r>
            <a:r>
              <a:rPr lang="lt-LT" dirty="0" err="1"/>
              <a:t>zzril</a:t>
            </a:r>
            <a:r>
              <a:rPr lang="lt-LT" dirty="0"/>
              <a:t> </a:t>
            </a:r>
            <a:r>
              <a:rPr lang="lt-LT" dirty="0" err="1"/>
              <a:t>delenit</a:t>
            </a:r>
            <a:r>
              <a:rPr lang="lt-LT" dirty="0"/>
              <a:t> </a:t>
            </a:r>
            <a:r>
              <a:rPr lang="lt-LT" dirty="0" err="1"/>
              <a:t>augue</a:t>
            </a:r>
            <a:r>
              <a:rPr lang="lt-LT" dirty="0"/>
              <a:t> duis </a:t>
            </a:r>
            <a:r>
              <a:rPr lang="lt-LT" dirty="0" err="1"/>
              <a:t>dolore</a:t>
            </a:r>
            <a:r>
              <a:rPr lang="lt-LT" dirty="0"/>
              <a:t> te </a:t>
            </a:r>
            <a:r>
              <a:rPr lang="lt-LT" dirty="0" err="1"/>
              <a:t>feugait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A1B380C-88E3-0782-A27C-916290FE38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4597400"/>
            <a:ext cx="3421001" cy="42163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A0C1A5-E743-86FC-5784-8355BAF420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439" y="4135276"/>
            <a:ext cx="3870643" cy="294324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BCC2028-85D2-D659-8590-0F5D218AE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32638" y="0"/>
            <a:ext cx="50593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EB26E-406C-55B9-AD54-C44088F23D88}"/>
              </a:ext>
            </a:extLst>
          </p:cNvPr>
          <p:cNvSpPr txBox="1"/>
          <p:nvPr userDrawn="1"/>
        </p:nvSpPr>
        <p:spPr>
          <a:xfrm>
            <a:off x="11887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1374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EF53BB-461D-2EB1-AE89-AE749302B1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4A36779-5465-1A7A-2934-CA632F904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2289047"/>
            <a:ext cx="2730121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</a:t>
            </a:r>
            <a:r>
              <a:rPr lang="en-US" dirty="0"/>
              <a:t> </a:t>
            </a:r>
            <a:r>
              <a:rPr lang="en-US" dirty="0" err="1"/>
              <a:t>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81241BC-3F6F-FC9F-37AE-F5BAFC2E68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475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88A93A6-54C6-D1F7-E6F1-00ED80BCF1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891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84B188D-FB2E-3970-B7B4-44BFB1E3CB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323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3EF6A8-2BFA-DE13-1A37-BF27913BD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475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61B427-BE26-B90A-E5A2-955D7710A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907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976228-96A0-4D15-2793-727B331A5A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323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45F1ADC-DC3F-5B61-2B9A-B7CF5072D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4758" y="3860800"/>
            <a:ext cx="2730121" cy="196088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A92543-D86E-E8FD-5BA9-47DA8D4F1F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7123" y="386080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53E2AA8-EBFE-E7FC-F2AD-627A1282B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7123" y="4531360"/>
            <a:ext cx="2672077" cy="1290320"/>
          </a:xfrm>
        </p:spPr>
        <p:txBody>
          <a:bodyPr>
            <a:normAutofit/>
          </a:bodyPr>
          <a:lstStyle>
            <a:lvl1pPr marL="171450" indent="-171450">
              <a:lnSpc>
                <a:spcPts val="1320"/>
              </a:lnSpc>
              <a:spcBef>
                <a:spcPts val="0"/>
              </a:spcBef>
              <a:spcAft>
                <a:spcPts val="1000"/>
              </a:spcAft>
              <a:buSzPct val="110000"/>
              <a:buFont typeface="Monaco" pitchFamily="2" charset="77"/>
              <a:buChar char="⎼"/>
              <a:defRPr sz="1100"/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62976-5008-C93C-0619-8B366A2CE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3239" y="3860800"/>
            <a:ext cx="2672077" cy="1290320"/>
          </a:xfrm>
        </p:spPr>
        <p:txBody>
          <a:bodyPr>
            <a:normAutofit/>
          </a:bodyPr>
          <a:lstStyle>
            <a:lvl1pPr marL="171450" indent="-171450">
              <a:lnSpc>
                <a:spcPts val="1320"/>
              </a:lnSpc>
              <a:spcBef>
                <a:spcPts val="0"/>
              </a:spcBef>
              <a:spcAft>
                <a:spcPts val="1000"/>
              </a:spcAft>
              <a:buSzPct val="110000"/>
              <a:buFont typeface="Monaco" pitchFamily="2" charset="77"/>
              <a:buChar char="⎼"/>
              <a:defRPr sz="1100"/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6340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E4271-E5AB-5974-4064-6A6112C03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FE267-C46E-3D2F-D64B-C40E45682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D8CB-4150-B6E7-00E6-86A70CA08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945577-1328-2847-A4CF-C5380E03ACDB}" type="datetimeFigureOut">
              <a:rPr lang="en-LT" smtClean="0"/>
              <a:pPr/>
              <a:t>08/31/2022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DA071-110A-6C0D-E58B-C3B4BBE9C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8F8A7-B790-036F-799E-81E84CB9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704062-52A8-8346-A476-02C0B98DEBD6}" type="slidenum">
              <a:rPr lang="en-LT" smtClean="0"/>
              <a:pPr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3069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64" r:id="rId4"/>
    <p:sldLayoutId id="2147483665" r:id="rId5"/>
    <p:sldLayoutId id="2147483666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0B3A5-031A-ADAD-AE53-CB7511C85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9" y="2714447"/>
            <a:ext cx="5495925" cy="1639887"/>
          </a:xfrm>
        </p:spPr>
        <p:txBody>
          <a:bodyPr/>
          <a:lstStyle/>
          <a:p>
            <a:r>
              <a:rPr lang="en-US" sz="5400" dirty="0"/>
              <a:t>Presentation 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opic / Title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2D585-0892-FC5C-FD8C-9555080E0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Additional text </a:t>
            </a:r>
          </a:p>
          <a:p>
            <a:pPr lvl="0"/>
            <a:r>
              <a:rPr lang="en-US" dirty="0"/>
              <a:t>If needed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6110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C99E9-5FA2-44A6-47DB-925E461C2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3EF1D-E869-DD5D-F70B-1F64017723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80DA4-E179-A198-333F-E37500316E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DB3FC-CCFD-DB25-37ED-3579ACFE3C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78B0FD-C443-BB95-207C-C53136BC29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6C1B6-7578-2967-459E-9B945836C06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750551-31E0-DAA0-346F-9DC4139368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LT" dirty="0"/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C7F9F1-DFB3-9C41-CF7A-29A6F16721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LT" dirty="0"/>
              <a:t>02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B0ECD9-0BE2-97D4-312A-4578DFF2DB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LT" dirty="0"/>
              <a:t>03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C441B50-CE8E-E2D2-C501-587923CF339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LT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5635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5A8983-88DA-6F2B-9455-A878E6414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540A4-F620-AACF-E34F-F4181F6F3C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LT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BE730-1FBB-3FCB-356B-953FA7C8CF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FC3BE-CDD2-4162-4E08-F2B010A60C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LT" dirty="0"/>
              <a:t>+56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2B5703-8CE6-7B2B-05BC-3E2B80137B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6679CA-BFE3-8188-EC08-76D8455DCB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LT" dirty="0"/>
              <a:t>&lt; 36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5E47A0-BCD1-DFF6-873F-5F125696C8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CE77DD-81B9-DC7A-AD47-E50DC4E5B3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LT" dirty="0"/>
              <a:t>7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E8EE27-DC16-BF8E-A474-73A3E7A662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A9AC2A-4055-CC80-318B-403E8CAADB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LT" dirty="0"/>
              <a:t>+30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55D3B5-0E5C-0923-DD28-2824749FA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8B64BE-7F0A-881D-4A63-B73039C3F3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LT" dirty="0"/>
              <a:t>&gt; 50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E41147-F3BC-4DE6-CCC5-2148768C2E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892337-4CAE-C664-4AC8-3C523752B62B}"/>
              </a:ext>
            </a:extLst>
          </p:cNvPr>
          <p:cNvCxnSpPr>
            <a:cxnSpLocks/>
          </p:cNvCxnSpPr>
          <p:nvPr/>
        </p:nvCxnSpPr>
        <p:spPr>
          <a:xfrm>
            <a:off x="1507380" y="2911852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AAF10-84E5-4CF8-49D5-692B0AC86159}"/>
              </a:ext>
            </a:extLst>
          </p:cNvPr>
          <p:cNvCxnSpPr>
            <a:cxnSpLocks/>
          </p:cNvCxnSpPr>
          <p:nvPr/>
        </p:nvCxnSpPr>
        <p:spPr>
          <a:xfrm>
            <a:off x="4356087" y="2911852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94AD03-DE47-D44B-1E97-5EF4F0A95683}"/>
              </a:ext>
            </a:extLst>
          </p:cNvPr>
          <p:cNvCxnSpPr>
            <a:cxnSpLocks/>
          </p:cNvCxnSpPr>
          <p:nvPr/>
        </p:nvCxnSpPr>
        <p:spPr>
          <a:xfrm>
            <a:off x="7169626" y="2911852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B9EBA3-FC80-182F-D737-6B0D4020112B}"/>
              </a:ext>
            </a:extLst>
          </p:cNvPr>
          <p:cNvCxnSpPr>
            <a:cxnSpLocks/>
          </p:cNvCxnSpPr>
          <p:nvPr/>
        </p:nvCxnSpPr>
        <p:spPr>
          <a:xfrm>
            <a:off x="2445226" y="5080621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4B790E-EC8C-6C71-8CC6-A25CEA343649}"/>
              </a:ext>
            </a:extLst>
          </p:cNvPr>
          <p:cNvCxnSpPr>
            <a:cxnSpLocks/>
          </p:cNvCxnSpPr>
          <p:nvPr/>
        </p:nvCxnSpPr>
        <p:spPr>
          <a:xfrm>
            <a:off x="5282211" y="5080621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09FA2E-E244-19DC-F1E0-5914E4E7FFEF}"/>
              </a:ext>
            </a:extLst>
          </p:cNvPr>
          <p:cNvCxnSpPr>
            <a:cxnSpLocks/>
          </p:cNvCxnSpPr>
          <p:nvPr/>
        </p:nvCxnSpPr>
        <p:spPr>
          <a:xfrm>
            <a:off x="8095750" y="5080621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6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875F1BBF-ADDF-4816-9FE8-4EFA107B94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522" b="752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3044D5-A4CC-AD79-149B-062C21D05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  <a:endParaRPr lang="en-LT" dirty="0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0AAA38-10E8-F942-6734-D4356F24F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678" y="564777"/>
            <a:ext cx="768254" cy="2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18CE3-3FEE-AA3F-61BA-5943574373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lt-LT" dirty="0" err="1"/>
              <a:t>Mykol</a:t>
            </a:r>
            <a:r>
              <a:rPr lang="en-US" dirty="0"/>
              <a:t>as</a:t>
            </a:r>
            <a:r>
              <a:rPr lang="lt-LT" dirty="0"/>
              <a:t> Romeri</a:t>
            </a:r>
            <a:r>
              <a:rPr lang="en-US" dirty="0"/>
              <a:t>s</a:t>
            </a:r>
            <a:r>
              <a:rPr lang="lt-LT" dirty="0"/>
              <a:t> </a:t>
            </a:r>
            <a:r>
              <a:rPr lang="en-US" dirty="0"/>
              <a:t>U</a:t>
            </a:r>
            <a:r>
              <a:rPr lang="lt-LT" dirty="0" err="1"/>
              <a:t>niversit</a:t>
            </a:r>
            <a:r>
              <a:rPr lang="en-US" dirty="0"/>
              <a:t>y</a:t>
            </a:r>
            <a:endParaRPr lang="lt-LT" dirty="0"/>
          </a:p>
          <a:p>
            <a:pPr lvl="0"/>
            <a:r>
              <a:rPr lang="lt-LT" dirty="0"/>
              <a:t>Ateities </a:t>
            </a:r>
            <a:r>
              <a:rPr lang="en-US" dirty="0" err="1"/>
              <a:t>st</a:t>
            </a:r>
            <a:r>
              <a:rPr lang="lt-LT" dirty="0"/>
              <a:t>. 20, Vilnius, LT-08303 Lithuania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1C013-95F0-03E0-3267-A05D03AD1D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vl="0"/>
            <a:r>
              <a:rPr lang="lt-LT" dirty="0" err="1"/>
              <a:t>www.mruni.eu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518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Topic / Title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Additional text </a:t>
            </a:r>
          </a:p>
          <a:p>
            <a:pPr lvl="0"/>
            <a:r>
              <a:rPr lang="en-US" dirty="0"/>
              <a:t>If needed</a:t>
            </a:r>
            <a:endParaRPr lang="en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18F96-CF32-EB97-A938-1FFFF0B69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LT" dirty="0"/>
              <a:t>01.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2FF8-8955-ABE7-8493-ED9CE6197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2EC6B-94C4-E26A-15FB-5D5C2EDBC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Topic / Title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F63E-8F18-EEF7-75F1-2BE965191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Additional text </a:t>
            </a:r>
          </a:p>
          <a:p>
            <a:pPr lvl="0"/>
            <a:r>
              <a:rPr lang="en-US" dirty="0"/>
              <a:t>if needed</a:t>
            </a:r>
            <a:endParaRPr lang="en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8B538-27B7-359F-6D6F-AD9749596D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LT" dirty="0"/>
              <a:t>06.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A7877-8B2C-A6EA-C735-2677A1A5E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2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CE2283-48FC-04AC-A684-C3F60C1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FCAD3-664D-380D-3B6F-E60B41383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94C1-402D-F2E7-81A0-D6AB3FF50C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C03F0-B7F2-3DCC-2E2D-FCAE0D1DA5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Logo / Title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4A8355-1739-0F9D-A280-81FD6BECC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dirty="0"/>
              <a:t>Additional text</a:t>
            </a:r>
            <a:endParaRPr lang="en-LT" dirty="0"/>
          </a:p>
        </p:txBody>
      </p:sp>
      <p:pic>
        <p:nvPicPr>
          <p:cNvPr id="9" name="Picture Placeholder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9D6B926-8971-F5A7-9C4E-23E36A2E06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718" r="718"/>
          <a:stretch>
            <a:fillRect/>
          </a:stretch>
        </p:blipFill>
        <p:spPr/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2CEEED-4CE6-EA8A-6D83-D6C4705B9F76}"/>
              </a:ext>
            </a:extLst>
          </p:cNvPr>
          <p:cNvCxnSpPr>
            <a:cxnSpLocks/>
          </p:cNvCxnSpPr>
          <p:nvPr/>
        </p:nvCxnSpPr>
        <p:spPr>
          <a:xfrm>
            <a:off x="574431" y="4382708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9DE3F-83B2-8822-BF83-30A9C4847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4C854-8048-E613-EFFA-D4B51204E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0439" y="2289046"/>
            <a:ext cx="2730121" cy="137849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0A8CD-E03D-6F0A-9D3C-3359464F73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Additional text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A5C48-0743-7941-270F-D42081B7F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Additional text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CD6ED2-35F6-68DD-F733-24425F7EAD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Additional text</a:t>
            </a:r>
            <a:endParaRPr lang="en-L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9B4C39-8005-4380-23FB-99113B8E4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Logo / </a:t>
            </a:r>
          </a:p>
          <a:p>
            <a:pPr lvl="0"/>
            <a:r>
              <a:rPr lang="en-US" dirty="0"/>
              <a:t>Title</a:t>
            </a:r>
            <a:endParaRPr lang="en-L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4DDB4-6EF0-A6B6-E03B-1017DF3199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en-US" dirty="0"/>
              <a:t>Logo / </a:t>
            </a:r>
          </a:p>
          <a:p>
            <a:pPr lvl="0"/>
            <a:r>
              <a:rPr lang="en-US" dirty="0"/>
              <a:t>Title</a:t>
            </a:r>
            <a:endParaRPr lang="en-LT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E49055-8659-CEB3-32A9-971D41DE8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en-US" dirty="0"/>
              <a:t>Logo / </a:t>
            </a:r>
          </a:p>
          <a:p>
            <a:pPr lvl="0"/>
            <a:r>
              <a:rPr lang="en-US" dirty="0"/>
              <a:t>Title</a:t>
            </a:r>
            <a:endParaRPr lang="en-L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0D0CF4-A536-3B2D-0D6B-7FC4C27CC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Additional text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83A12A-F66A-072A-772D-00D0ACB266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pPr lvl="0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Additional text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lt-L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1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endParaRPr lang="en-L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87C1F0-95B0-1C44-7B93-3D1131CB60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E05748-D738-B150-FE5B-C6024780C1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043AA2-6FA8-8DD0-6B3E-26D58A783CB0}"/>
              </a:ext>
            </a:extLst>
          </p:cNvPr>
          <p:cNvCxnSpPr>
            <a:cxnSpLocks/>
          </p:cNvCxnSpPr>
          <p:nvPr/>
        </p:nvCxnSpPr>
        <p:spPr>
          <a:xfrm>
            <a:off x="3376246" y="2597053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B710C2-8470-4A67-D5A2-5BD1880A920D}"/>
              </a:ext>
            </a:extLst>
          </p:cNvPr>
          <p:cNvCxnSpPr>
            <a:cxnSpLocks/>
          </p:cNvCxnSpPr>
          <p:nvPr/>
        </p:nvCxnSpPr>
        <p:spPr>
          <a:xfrm>
            <a:off x="6189785" y="2597053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3E346B-58EA-CA62-D085-8F44ADA3F644}"/>
              </a:ext>
            </a:extLst>
          </p:cNvPr>
          <p:cNvCxnSpPr>
            <a:cxnSpLocks/>
          </p:cNvCxnSpPr>
          <p:nvPr/>
        </p:nvCxnSpPr>
        <p:spPr>
          <a:xfrm>
            <a:off x="9003323" y="2597053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1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3C7493-FBAB-CFDB-08F1-62DCE2C85F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3D8D-16FE-83F7-E50F-FC5340DFD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94FFBBB-A975-FD20-7E31-4A8F6E40EAB5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141340810"/>
              </p:ext>
            </p:extLst>
          </p:nvPr>
        </p:nvGraphicFramePr>
        <p:xfrm>
          <a:off x="1270000" y="2244725"/>
          <a:ext cx="9652000" cy="317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8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D22729-F8E4-DA7A-26F8-3397A6DFF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B6B59-5630-4B3F-5475-474A5343D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9B4C-621A-4510-C162-FAFAFB204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Graph / </a:t>
            </a:r>
          </a:p>
          <a:p>
            <a:pPr lvl="0"/>
            <a:r>
              <a:rPr lang="en-US" dirty="0"/>
              <a:t>Title</a:t>
            </a:r>
            <a:endParaRPr lang="en-LT" dirty="0"/>
          </a:p>
        </p:txBody>
      </p:sp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3C1EB773-BC48-16A5-BEB8-FBDF3D0FCA8A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232542456"/>
              </p:ext>
            </p:extLst>
          </p:nvPr>
        </p:nvGraphicFramePr>
        <p:xfrm>
          <a:off x="5599113" y="1362075"/>
          <a:ext cx="6237287" cy="4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79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B6B6D3-F4E0-6651-2040-9F5BF9BD9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6F655-1667-217D-2077-AFAC933006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501F870-35BD-3400-39D2-F871038DC25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212721220"/>
              </p:ext>
            </p:extLst>
          </p:nvPr>
        </p:nvGraphicFramePr>
        <p:xfrm>
          <a:off x="1270000" y="2244725"/>
          <a:ext cx="9652000" cy="317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62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45464F-7104-8FB8-3630-DD4CEF3C15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Presentation / </a:t>
            </a:r>
          </a:p>
          <a:p>
            <a:pPr marL="0" indent="0"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LT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FEF44-5823-6504-2FDD-77A7E304E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Text if needed. Lorem ipsum dolor sit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sed diam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9645F-375C-7592-4223-C60370A62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Graph chart title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BA490-9791-2A8C-73E4-DE0780FC3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/>
              <a:t>Graph chart  title</a:t>
            </a:r>
            <a:endParaRPr lang="en-LT" dirty="0"/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92AFCE4E-8362-F09C-9C5B-AB9A0F88FAC2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38309691"/>
              </p:ext>
            </p:extLst>
          </p:nvPr>
        </p:nvGraphicFramePr>
        <p:xfrm>
          <a:off x="2509838" y="2203450"/>
          <a:ext cx="2946400" cy="312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638964-06EF-834C-B5B9-B255383FBF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en-US" dirty="0"/>
              <a:t>Additional text</a:t>
            </a:r>
            <a:r>
              <a:rPr lang="lt-LT" dirty="0"/>
              <a:t>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graphicFrame>
        <p:nvGraphicFramePr>
          <p:cNvPr id="10" name="Chart Placeholder 8">
            <a:extLst>
              <a:ext uri="{FF2B5EF4-FFF2-40B4-BE49-F238E27FC236}">
                <a16:creationId xmlns:a16="http://schemas.microsoft.com/office/drawing/2014/main" id="{341EDCB4-5E0A-BD3C-224A-A900307F7D2F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095205506"/>
              </p:ext>
            </p:extLst>
          </p:nvPr>
        </p:nvGraphicFramePr>
        <p:xfrm>
          <a:off x="8118475" y="2203450"/>
          <a:ext cx="2946400" cy="312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42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RU">
      <a:dk1>
        <a:srgbClr val="000000"/>
      </a:dk1>
      <a:lt1>
        <a:srgbClr val="FFFFFF"/>
      </a:lt1>
      <a:dk2>
        <a:srgbClr val="FF6432"/>
      </a:dk2>
      <a:lt2>
        <a:srgbClr val="FFFFFF"/>
      </a:lt2>
      <a:accent1>
        <a:srgbClr val="877DD7"/>
      </a:accent1>
      <a:accent2>
        <a:srgbClr val="FAAA37"/>
      </a:accent2>
      <a:accent3>
        <a:srgbClr val="FF6432"/>
      </a:accent3>
      <a:accent4>
        <a:srgbClr val="788255"/>
      </a:accent4>
      <a:accent5>
        <a:srgbClr val="FFB396"/>
      </a:accent5>
      <a:accent6>
        <a:srgbClr val="FFD7CD"/>
      </a:accent6>
      <a:hlink>
        <a:srgbClr val="FFFFFF"/>
      </a:hlink>
      <a:folHlink>
        <a:srgbClr val="FF643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673</Words>
  <Application>Microsoft Office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Monaco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Ignas Andstudio</dc:creator>
  <cp:lastModifiedBy>Justas Čepukas</cp:lastModifiedBy>
  <cp:revision>79</cp:revision>
  <dcterms:created xsi:type="dcterms:W3CDTF">2022-06-03T08:17:59Z</dcterms:created>
  <dcterms:modified xsi:type="dcterms:W3CDTF">2022-08-31T10:11:34Z</dcterms:modified>
</cp:coreProperties>
</file>